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5"/>
  </p:notesMasterIdLst>
  <p:handoutMasterIdLst>
    <p:handoutMasterId r:id="rId26"/>
  </p:handoutMasterIdLst>
  <p:sldIdLst>
    <p:sldId id="327" r:id="rId5"/>
    <p:sldId id="330" r:id="rId6"/>
    <p:sldId id="331" r:id="rId7"/>
    <p:sldId id="332" r:id="rId8"/>
    <p:sldId id="298" r:id="rId9"/>
    <p:sldId id="262" r:id="rId10"/>
    <p:sldId id="263" r:id="rId11"/>
    <p:sldId id="299" r:id="rId12"/>
    <p:sldId id="302" r:id="rId13"/>
    <p:sldId id="266" r:id="rId14"/>
    <p:sldId id="269" r:id="rId15"/>
    <p:sldId id="304" r:id="rId16"/>
    <p:sldId id="305" r:id="rId17"/>
    <p:sldId id="307" r:id="rId18"/>
    <p:sldId id="306" r:id="rId19"/>
    <p:sldId id="333" r:id="rId20"/>
    <p:sldId id="288" r:id="rId21"/>
    <p:sldId id="289" r:id="rId22"/>
    <p:sldId id="320" r:id="rId23"/>
    <p:sldId id="329" r:id="rId2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9" d="100"/>
          <a:sy n="89" d="100"/>
        </p:scale>
        <p:origin x="167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Sakshi Neeraj</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1323</TotalTime>
  <Words>701</Words>
  <Application>Microsoft Office PowerPoint</Application>
  <PresentationFormat>Widescreen</PresentationFormat>
  <Paragraphs>86</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SAKSHI NEERAJ</cp:lastModifiedBy>
  <cp:revision>201</cp:revision>
  <dcterms:created xsi:type="dcterms:W3CDTF">2021-04-29T18:58:34Z</dcterms:created>
  <dcterms:modified xsi:type="dcterms:W3CDTF">2023-05-22T17:32:45Z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